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97" r:id="rId3"/>
    <p:sldId id="259" r:id="rId4"/>
    <p:sldId id="292" r:id="rId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1D5693-5808-7040-B52C-623652E3AE25}" v="4" dt="2023-10-15T13:35:49.20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37"/>
  </p:normalViewPr>
  <p:slideViewPr>
    <p:cSldViewPr snapToGrid="0">
      <p:cViewPr varScale="1">
        <p:scale>
          <a:sx n="52" d="100"/>
          <a:sy n="52" d="100"/>
        </p:scale>
        <p:origin x="144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Künneth" userId="1a1af1383d98278e" providerId="LiveId" clId="{891D5693-5808-7040-B52C-623652E3AE25}"/>
    <pc:docChg chg="undo custSel addSld delSld modSld">
      <pc:chgData name="Thomas Künneth" userId="1a1af1383d98278e" providerId="LiveId" clId="{891D5693-5808-7040-B52C-623652E3AE25}" dt="2023-10-15T13:40:52.351" v="96"/>
      <pc:docMkLst>
        <pc:docMk/>
      </pc:docMkLst>
      <pc:sldChg chg="modSp add mod">
        <pc:chgData name="Thomas Künneth" userId="1a1af1383d98278e" providerId="LiveId" clId="{891D5693-5808-7040-B52C-623652E3AE25}" dt="2023-10-15T13:40:52.351" v="96"/>
        <pc:sldMkLst>
          <pc:docMk/>
          <pc:sldMk cId="0" sldId="256"/>
        </pc:sldMkLst>
        <pc:spChg chg="mod">
          <ac:chgData name="Thomas Künneth" userId="1a1af1383d98278e" providerId="LiveId" clId="{891D5693-5808-7040-B52C-623652E3AE25}" dt="2023-10-15T13:40:52.351" v="96"/>
          <ac:spMkLst>
            <pc:docMk/>
            <pc:sldMk cId="0" sldId="256"/>
            <ac:spMk id="4" creationId="{E689827F-AE62-F359-D511-5561E67A233E}"/>
          </ac:spMkLst>
        </pc:spChg>
        <pc:spChg chg="mod">
          <ac:chgData name="Thomas Künneth" userId="1a1af1383d98278e" providerId="LiveId" clId="{891D5693-5808-7040-B52C-623652E3AE25}" dt="2023-10-15T13:34:23.220" v="36" actId="20577"/>
          <ac:spMkLst>
            <pc:docMk/>
            <pc:sldMk cId="0" sldId="256"/>
            <ac:spMk id="144" creationId="{00000000-0000-0000-0000-000000000000}"/>
          </ac:spMkLst>
        </pc:spChg>
        <pc:picChg chg="mod">
          <ac:chgData name="Thomas Künneth" userId="1a1af1383d98278e" providerId="LiveId" clId="{891D5693-5808-7040-B52C-623652E3AE25}" dt="2023-10-15T13:35:49.202" v="37" actId="14826"/>
          <ac:picMkLst>
            <pc:docMk/>
            <pc:sldMk cId="0" sldId="256"/>
            <ac:picMk id="3074" creationId="{A2317F76-BBA3-0AE3-D968-EFBFB7B38D66}"/>
          </ac:picMkLst>
        </pc:picChg>
      </pc:sldChg>
      <pc:sldChg chg="add del">
        <pc:chgData name="Thomas Künneth" userId="1a1af1383d98278e" providerId="LiveId" clId="{891D5693-5808-7040-B52C-623652E3AE25}" dt="2023-10-15T13:33:03.573" v="1"/>
        <pc:sldMkLst>
          <pc:docMk/>
          <pc:sldMk cId="1700842160" sldId="259"/>
        </pc:sldMkLst>
      </pc:sldChg>
      <pc:sldChg chg="del">
        <pc:chgData name="Thomas Künneth" userId="1a1af1383d98278e" providerId="LiveId" clId="{891D5693-5808-7040-B52C-623652E3AE25}" dt="2023-10-15T13:34:03.745" v="4" actId="2696"/>
        <pc:sldMkLst>
          <pc:docMk/>
          <pc:sldMk cId="0" sldId="291"/>
        </pc:sldMkLst>
      </pc:sldChg>
      <pc:sldChg chg="modSp add mod">
        <pc:chgData name="Thomas Künneth" userId="1a1af1383d98278e" providerId="LiveId" clId="{891D5693-5808-7040-B52C-623652E3AE25}" dt="2023-10-15T13:38:21.954" v="92" actId="1076"/>
        <pc:sldMkLst>
          <pc:docMk/>
          <pc:sldMk cId="2398120213" sldId="297"/>
        </pc:sldMkLst>
        <pc:spChg chg="mod">
          <ac:chgData name="Thomas Künneth" userId="1a1af1383d98278e" providerId="LiveId" clId="{891D5693-5808-7040-B52C-623652E3AE25}" dt="2023-10-15T13:38:21.954" v="92" actId="1076"/>
          <ac:spMkLst>
            <pc:docMk/>
            <pc:sldMk cId="2398120213" sldId="297"/>
            <ac:spMk id="3" creationId="{681D7620-1D52-6A0F-80CA-88920E77F91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Titeltext</a:t>
            </a:r>
          </a:p>
        </p:txBody>
      </p:sp>
      <p:sp>
        <p:nvSpPr>
          <p:cNvPr id="12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</p:spTree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979991-17E1-B494-7B0C-209A33F6F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100" y="1087120"/>
            <a:ext cx="18153380" cy="2286000"/>
          </a:xfrm>
        </p:spPr>
        <p:txBody>
          <a:bodyPr>
            <a:normAutofit/>
          </a:bodyPr>
          <a:lstStyle>
            <a:lvl1pPr algn="l">
              <a:defRPr sz="9600" b="0"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Viele UI-Frameworks sind objektorientiert…">
            <a:extLst>
              <a:ext uri="{FF2B5EF4-FFF2-40B4-BE49-F238E27FC236}">
                <a16:creationId xmlns:a16="http://schemas.microsoft.com/office/drawing/2014/main" id="{28A30C8F-2AC5-E9BD-763B-180EE4C6FFDA}"/>
              </a:ext>
            </a:extLst>
          </p:cNvPr>
          <p:cNvSpPr txBox="1">
            <a:spLocks noGrp="1"/>
          </p:cNvSpPr>
          <p:nvPr>
            <p:ph type="body" sz="half" idx="4294967295"/>
          </p:nvPr>
        </p:nvSpPr>
        <p:spPr>
          <a:xfrm>
            <a:off x="1689100" y="3730752"/>
            <a:ext cx="18153380" cy="8207248"/>
          </a:xfrm>
          <a:prstGeom prst="rect">
            <a:avLst/>
          </a:prstGeom>
        </p:spPr>
        <p:txBody>
          <a:bodyPr/>
          <a:lstStyle/>
          <a:p>
            <a:pPr>
              <a:defRPr sz="4800"/>
            </a:pPr>
            <a:r>
              <a:rPr lang="en-US" dirty="0">
                <a:latin typeface="+mn-lt"/>
              </a:rPr>
              <a:t>Many UI frameworks are object oriented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In the code each UI element is represented by a class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During runtime, the UI is represented through an object graph</a:t>
            </a:r>
          </a:p>
        </p:txBody>
      </p:sp>
    </p:spTree>
    <p:extLst>
      <p:ext uri="{BB962C8B-B14F-4D97-AF65-F5344CB8AC3E}">
        <p14:creationId xmlns:p14="http://schemas.microsoft.com/office/powerpoint/2010/main" val="292054071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Titeltext</a:t>
            </a:r>
          </a:p>
        </p:txBody>
      </p:sp>
      <p:sp>
        <p:nvSpPr>
          <p:cNvPr id="4" name="Textebene 1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39EF49E-071A-DF36-F8A3-38D9A4FF79A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219" y="12852085"/>
            <a:ext cx="773332" cy="48753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051055-CFEF-928E-418F-516F85971F9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00424" y="12649647"/>
            <a:ext cx="3135664" cy="8924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</p:sldLayoutIdLst>
  <p:transition spd="med">
    <p:pull/>
  </p:transition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A2317F76-BBA3-0AE3-D968-EFBFB7B38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3434453"/>
            <a:ext cx="10270437" cy="684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4" name="Imperativ war gestern…"/>
          <p:cNvSpPr txBox="1">
            <a:spLocks noGrp="1"/>
          </p:cNvSpPr>
          <p:nvPr>
            <p:ph type="ctrTitle"/>
          </p:nvPr>
        </p:nvSpPr>
        <p:spPr>
          <a:xfrm>
            <a:off x="11489636" y="3646179"/>
            <a:ext cx="10992677" cy="642350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defTabSz="726440">
              <a:defRPr sz="9856"/>
            </a:pPr>
            <a:r>
              <a:rPr lang="en-US" sz="9600" dirty="0">
                <a:latin typeface="+mj-lt"/>
              </a:rPr>
              <a:t>Wrap-up</a:t>
            </a:r>
            <a:endParaRPr lang="en-US" dirty="0"/>
          </a:p>
        </p:txBody>
      </p:sp>
      <p:sp>
        <p:nvSpPr>
          <p:cNvPr id="4" name="https://unsplash.com/photos/QgeIMfZJgFs">
            <a:extLst>
              <a:ext uri="{FF2B5EF4-FFF2-40B4-BE49-F238E27FC236}">
                <a16:creationId xmlns:a16="http://schemas.microsoft.com/office/drawing/2014/main" id="{E689827F-AE62-F359-D511-5561E67A233E}"/>
              </a:ext>
            </a:extLst>
          </p:cNvPr>
          <p:cNvSpPr txBox="1"/>
          <p:nvPr/>
        </p:nvSpPr>
        <p:spPr>
          <a:xfrm>
            <a:off x="0" y="9720961"/>
            <a:ext cx="8890000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pPr algn="l"/>
            <a:r>
              <a:rPr lang="de-DE" dirty="0"/>
              <a:t>https://</a:t>
            </a:r>
            <a:r>
              <a:rPr lang="de-DE" dirty="0" err="1"/>
              <a:t>unsplash.com</a:t>
            </a:r>
            <a:r>
              <a:rPr lang="de-DE" dirty="0"/>
              <a:t>/de/</a:t>
            </a:r>
            <a:r>
              <a:rPr lang="de-DE" dirty="0" err="1"/>
              <a:t>fotos</a:t>
            </a:r>
            <a:r>
              <a:rPr lang="de-DE" dirty="0"/>
              <a:t>/7BpeiA0bhxs</a:t>
            </a:r>
          </a:p>
        </p:txBody>
      </p:sp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BF214E-E8A5-B61A-EAAE-46A7CCECF5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65" r="28166" b="6545"/>
          <a:stretch/>
        </p:blipFill>
        <p:spPr>
          <a:xfrm>
            <a:off x="17975962" y="1918936"/>
            <a:ext cx="6408038" cy="98781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1D7620-1D52-6A0F-80CA-88920E77F911}"/>
              </a:ext>
            </a:extLst>
          </p:cNvPr>
          <p:cNvSpPr txBox="1"/>
          <p:nvPr/>
        </p:nvSpPr>
        <p:spPr>
          <a:xfrm>
            <a:off x="1106474" y="5329373"/>
            <a:ext cx="15981939" cy="30572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001" sz="9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Helvetica Neue"/>
                <a:cs typeface="Helvetica Neue"/>
                <a:sym typeface="Helvetica Neue"/>
              </a:rPr>
              <a:t>How has it been?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001" sz="9600" b="0" dirty="0">
                <a:latin typeface="+mn-lt"/>
              </a:rPr>
              <a:t>Please share your thoughts.</a:t>
            </a:r>
            <a:endParaRPr kumimoji="0" lang="en-001" sz="9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398120213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ndroid 11">
            <a:extLst>
              <a:ext uri="{FF2B5EF4-FFF2-40B4-BE49-F238E27FC236}">
                <a16:creationId xmlns:a16="http://schemas.microsoft.com/office/drawing/2014/main" id="{4316F427-EBE6-494B-9508-497861847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203266" y="9061521"/>
            <a:ext cx="3459362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clipse">
            <a:extLst>
              <a:ext uri="{FF2B5EF4-FFF2-40B4-BE49-F238E27FC236}">
                <a16:creationId xmlns:a16="http://schemas.microsoft.com/office/drawing/2014/main" id="{E28CCB83-09BA-4AA4-BAD7-B541458B6F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745047" y="9061521"/>
            <a:ext cx="1907084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ava für Windows">
            <a:extLst>
              <a:ext uri="{FF2B5EF4-FFF2-40B4-BE49-F238E27FC236}">
                <a16:creationId xmlns:a16="http://schemas.microsoft.com/office/drawing/2014/main" id="{E194A9BA-3026-4DD9-B08B-A1823233F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927319" y="9061523"/>
            <a:ext cx="295672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F2C7956E-1BD7-841B-61A6-E36521492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6855" y="328230"/>
            <a:ext cx="9472184" cy="8733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9FD29EC-A55A-FA39-E653-7881167A7C70}"/>
              </a:ext>
            </a:extLst>
          </p:cNvPr>
          <p:cNvGrpSpPr/>
          <p:nvPr/>
        </p:nvGrpSpPr>
        <p:grpSpPr>
          <a:xfrm>
            <a:off x="2971930" y="2694001"/>
            <a:ext cx="10545197" cy="8327997"/>
            <a:chOff x="2888236" y="2152749"/>
            <a:chExt cx="10545197" cy="8327997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FEF5064-34AC-442B-AEAF-96976AD338F7}"/>
                </a:ext>
              </a:extLst>
            </p:cNvPr>
            <p:cNvSpPr txBox="1"/>
            <p:nvPr/>
          </p:nvSpPr>
          <p:spPr>
            <a:xfrm>
              <a:off x="3687476" y="7267164"/>
              <a:ext cx="37227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de-DE" sz="4800" b="0" dirty="0">
                  <a:latin typeface="+mn-lt"/>
                </a:rPr>
                <a:t>@tkuenneth</a:t>
              </a:r>
            </a:p>
          </p:txBody>
        </p:sp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7BB7E4B8-1CED-41D5-992A-833A89097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88237" y="7408723"/>
              <a:ext cx="640214" cy="640214"/>
            </a:xfrm>
            <a:prstGeom prst="rect">
              <a:avLst/>
            </a:prstGeom>
          </p:spPr>
        </p:pic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4DCA19F3-747F-4200-ABA0-AFC4B4C4F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88236" y="8199824"/>
              <a:ext cx="609600" cy="609600"/>
            </a:xfrm>
            <a:prstGeom prst="rect">
              <a:avLst/>
            </a:prstGeom>
          </p:spPr>
        </p:pic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0A707379-2B71-4E14-8755-563199E38EAE}"/>
                </a:ext>
              </a:extLst>
            </p:cNvPr>
            <p:cNvSpPr txBox="1"/>
            <p:nvPr/>
          </p:nvSpPr>
          <p:spPr>
            <a:xfrm>
              <a:off x="3687476" y="8042958"/>
              <a:ext cx="37227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de-DE" sz="4800" b="0" dirty="0">
                  <a:latin typeface="+mn-lt"/>
                </a:rPr>
                <a:t>@tkuenneth</a:t>
              </a:r>
            </a:p>
          </p:txBody>
        </p:sp>
        <p:pic>
          <p:nvPicPr>
            <p:cNvPr id="14" name="Picture 4">
              <a:extLst>
                <a:ext uri="{FF2B5EF4-FFF2-40B4-BE49-F238E27FC236}">
                  <a16:creationId xmlns:a16="http://schemas.microsoft.com/office/drawing/2014/main" id="{F564001E-A834-4754-8A85-FB0E7EC9BB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8237" y="8960313"/>
              <a:ext cx="618930" cy="618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BA50A641-A941-4549-A9AF-676A65371499}"/>
                </a:ext>
              </a:extLst>
            </p:cNvPr>
            <p:cNvSpPr txBox="1"/>
            <p:nvPr/>
          </p:nvSpPr>
          <p:spPr>
            <a:xfrm>
              <a:off x="3656862" y="8808110"/>
              <a:ext cx="37227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de-DE" sz="4800" b="0" dirty="0">
                  <a:latin typeface="+mn-lt"/>
                </a:rPr>
                <a:t>@tkuenneth</a:t>
              </a:r>
            </a:p>
          </p:txBody>
        </p:sp>
        <p:pic>
          <p:nvPicPr>
            <p:cNvPr id="17" name="Grafik 16" descr="Ein Bild, das Text, Person enthält.&#10;&#10;Automatisch generierte Beschreibung">
              <a:extLst>
                <a:ext uri="{FF2B5EF4-FFF2-40B4-BE49-F238E27FC236}">
                  <a16:creationId xmlns:a16="http://schemas.microsoft.com/office/drawing/2014/main" id="{A8CBD74B-A5E0-437D-9E2F-8B3AC577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888236" y="2152749"/>
              <a:ext cx="4759288" cy="420025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DD7C051-A189-C383-EDC6-B52DF94D342C}"/>
                </a:ext>
              </a:extLst>
            </p:cNvPr>
            <p:cNvSpPr txBox="1"/>
            <p:nvPr/>
          </p:nvSpPr>
          <p:spPr>
            <a:xfrm>
              <a:off x="3687476" y="9649749"/>
              <a:ext cx="9745957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>
              <a:spAutoFit/>
            </a:bodyPr>
            <a:lstStyle/>
            <a:p>
              <a:pPr algn="l"/>
              <a:r>
                <a:rPr lang="en-US" sz="4800" b="0" dirty="0">
                  <a:latin typeface="+mn-lt"/>
                </a:rPr>
                <a:t>@</a:t>
              </a:r>
              <a:r>
                <a:rPr lang="en-US" sz="4800" b="0" dirty="0" err="1">
                  <a:latin typeface="+mn-lt"/>
                </a:rPr>
                <a:t>tkuenneth@androiddev.social</a:t>
              </a:r>
              <a:endParaRPr lang="en-001" sz="4800" b="0" dirty="0">
                <a:latin typeface="+mn-lt"/>
              </a:endParaRPr>
            </a:p>
          </p:txBody>
        </p:sp>
        <p:pic>
          <p:nvPicPr>
            <p:cNvPr id="5" name="Picture 4" descr="Logo mastodon - Benutzeroberfläche und Gesten Symbole">
              <a:extLst>
                <a:ext uri="{FF2B5EF4-FFF2-40B4-BE49-F238E27FC236}">
                  <a16:creationId xmlns:a16="http://schemas.microsoft.com/office/drawing/2014/main" id="{1B2199FA-9CDB-2264-D136-C94B74B1DA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8236" y="9744482"/>
              <a:ext cx="640215" cy="6402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00842160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erson holding Thanks card">
            <a:extLst>
              <a:ext uri="{FF2B5EF4-FFF2-40B4-BE49-F238E27FC236}">
                <a16:creationId xmlns:a16="http://schemas.microsoft.com/office/drawing/2014/main" id="{9B980CEB-845F-A1B3-52AE-65A54B1F3A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89"/>
          <a:stretch/>
        </p:blipFill>
        <p:spPr bwMode="auto">
          <a:xfrm>
            <a:off x="-1" y="1906731"/>
            <a:ext cx="9501809" cy="990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4" name="Imperativ war gestern…"/>
          <p:cNvSpPr txBox="1">
            <a:spLocks noGrp="1"/>
          </p:cNvSpPr>
          <p:nvPr>
            <p:ph type="ctrTitle"/>
          </p:nvPr>
        </p:nvSpPr>
        <p:spPr>
          <a:xfrm>
            <a:off x="10913154" y="3645422"/>
            <a:ext cx="10992677" cy="642350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defTabSz="726440">
              <a:defRPr sz="9856"/>
            </a:pPr>
            <a:r>
              <a:rPr lang="en-US" sz="9600" dirty="0"/>
              <a:t>Thank you</a:t>
            </a:r>
            <a:br>
              <a:rPr lang="en-US" sz="9600" dirty="0">
                <a:latin typeface="+mj-lt"/>
              </a:rPr>
            </a:br>
            <a:br>
              <a:rPr lang="en-US" dirty="0"/>
            </a:br>
            <a:r>
              <a:rPr lang="en-US" sz="4000" dirty="0"/>
              <a:t>Thomas Künneth</a:t>
            </a:r>
            <a:endParaRPr lang="en-US" dirty="0"/>
          </a:p>
        </p:txBody>
      </p:sp>
      <p:sp>
        <p:nvSpPr>
          <p:cNvPr id="4" name="https://unsplash.com/photos/QgeIMfZJgFs">
            <a:extLst>
              <a:ext uri="{FF2B5EF4-FFF2-40B4-BE49-F238E27FC236}">
                <a16:creationId xmlns:a16="http://schemas.microsoft.com/office/drawing/2014/main" id="{DF9789DC-E20A-7E8B-FD22-9F22355D8048}"/>
              </a:ext>
            </a:extLst>
          </p:cNvPr>
          <p:cNvSpPr txBox="1"/>
          <p:nvPr/>
        </p:nvSpPr>
        <p:spPr>
          <a:xfrm>
            <a:off x="0" y="11247168"/>
            <a:ext cx="8890000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pPr algn="l"/>
            <a:r>
              <a:rPr lang="de-DE" dirty="0"/>
              <a:t>https://unsplash.com/photos/M3fhZSBFoFQ</a:t>
            </a:r>
            <a:endParaRPr dirty="0"/>
          </a:p>
        </p:txBody>
      </p:sp>
    </p:spTree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49</Words>
  <Application>Microsoft Macintosh PowerPoint</Application>
  <PresentationFormat>Custom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Helvetica Neue</vt:lpstr>
      <vt:lpstr>Helvetica Neue Medium</vt:lpstr>
      <vt:lpstr>White</vt:lpstr>
      <vt:lpstr>Wrap-up</vt:lpstr>
      <vt:lpstr>PowerPoint Presentation</vt:lpstr>
      <vt:lpstr>PowerPoint Presentation</vt:lpstr>
      <vt:lpstr>Thank you  Thomas Künneth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subject>Jetpack Compose Workshop</dc:subject>
  <dc:creator>Thomas Künneth</dc:creator>
  <cp:lastModifiedBy>Thomas Künneth</cp:lastModifiedBy>
  <cp:revision>56</cp:revision>
  <dcterms:modified xsi:type="dcterms:W3CDTF">2023-10-15T13:41:01Z</dcterms:modified>
</cp:coreProperties>
</file>